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03709"/>
            <a:ext cx="7556421" cy="1518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🧠</a:t>
            </a:r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[TRUTH] IN THE AGE OF MACHINES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8628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Multimodal Generative AI Against Real-Time Misinformation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33305"/>
            <a:ext cx="9297114" cy="774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🌐</a:t>
            </a:r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Future Extensions &amp; Conclusion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275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Telegram &amp; X integrations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697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Voice-based fake news analysis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118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Indian language support (Hindi, Bengali, Tamil)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540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NGO and Government collaboration for scale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9683" y="4003358"/>
            <a:ext cx="59045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"In digital chaos, AI acts not just as a filter but a mentor."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599521" y="4003358"/>
            <a:ext cx="30480" cy="362903"/>
          </a:xfrm>
          <a:prstGeom prst="rect">
            <a:avLst/>
          </a:prstGeom>
          <a:solidFill>
            <a:srgbClr val="876CD4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68981"/>
            <a:ext cx="7556421" cy="1518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🌍</a:t>
            </a:r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The Misinformation Pandemic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228142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625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Speed of Fake News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97073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Fake news spreads 6x faster than real news (MIT Study, 2018)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28142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4625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Global Cost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97073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$78 billion lost worldwide due to misinformation in 2022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20690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5512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Trust in Crisis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62632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Trust erosion is the real danger beyond just falsehoods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905"/>
            <a:ext cx="5905024" cy="768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00" b="1" spc="-93" kern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📊</a:t>
            </a:r>
            <a:pPr algn="l" indent="0" marL="0">
              <a:lnSpc>
                <a:spcPts val="5800"/>
              </a:lnSpc>
              <a:buNone/>
            </a:pPr>
            <a:r>
              <a:rPr lang="en-US" sz="4600" b="1" spc="-93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The Reality Check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787241" y="5211842"/>
            <a:ext cx="4126944" cy="224909"/>
          </a:xfrm>
          <a:prstGeom prst="roundRect">
            <a:avLst>
              <a:gd name="adj" fmla="val 4200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87241" y="5774174"/>
            <a:ext cx="2952512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Frequent Exposure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87241" y="6278166"/>
            <a:ext cx="4126944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86% of users regularly encounter fake news online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1609" y="4874419"/>
            <a:ext cx="4127063" cy="224909"/>
          </a:xfrm>
          <a:prstGeom prst="roundRect">
            <a:avLst>
              <a:gd name="adj" fmla="val 4200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51609" y="5436751"/>
            <a:ext cx="2952512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Unknowing Spread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251609" y="5940743"/>
            <a:ext cx="4127063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52% share misinformation unknowingly with peers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6095" y="4536996"/>
            <a:ext cx="4127063" cy="224909"/>
          </a:xfrm>
          <a:prstGeom prst="roundRect">
            <a:avLst>
              <a:gd name="adj" fmla="val 4200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6095" y="5099328"/>
            <a:ext cx="2952512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Decreasing Detection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716095" y="5603319"/>
            <a:ext cx="4127063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70% find it increasingly difficult to detect real news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87241" y="7250787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 AI disproves a viral herb-cancer cure by fact-checking medical data instantly.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356" y="622459"/>
            <a:ext cx="7568089" cy="1500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50" b="1" spc="-93" kern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🤖</a:t>
            </a:r>
            <a:pPr algn="l" indent="0" marL="0">
              <a:lnSpc>
                <a:spcPts val="5800"/>
              </a:lnSpc>
              <a:buNone/>
            </a:pPr>
            <a:r>
              <a:rPr lang="en-US" sz="4650" b="1" spc="-93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Enter Generative AI: The Digital Vaccine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74356" y="2713792"/>
            <a:ext cx="506492" cy="506492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318" y="2745403"/>
            <a:ext cx="354568" cy="4432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05995" y="2713792"/>
            <a:ext cx="366141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Automated Fact Verification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7005995" y="3218140"/>
            <a:ext cx="6836450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GPT models cross-check facts via trusted official sources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74356" y="4056698"/>
            <a:ext cx="506492" cy="506492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318" y="4088309"/>
            <a:ext cx="354568" cy="4432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05995" y="4056698"/>
            <a:ext cx="2955131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Deepfake Detection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005995" y="4561046"/>
            <a:ext cx="6836450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Flags inconsistencies in facial movements and audio-visual cues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74356" y="5399603"/>
            <a:ext cx="506492" cy="506492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318" y="5431215"/>
            <a:ext cx="354568" cy="44327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05995" y="5399603"/>
            <a:ext cx="2955131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Language Analysis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7005995" y="5903952"/>
            <a:ext cx="6836450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Detects sensationalism, emotional tone, and repetitive phrasing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74356" y="6742509"/>
            <a:ext cx="506492" cy="506492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318" y="6774120"/>
            <a:ext cx="354568" cy="44327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05995" y="6742509"/>
            <a:ext cx="3227189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Social Media Monitoring</a:t>
            </a:r>
            <a:endParaRPr lang="en-US" sz="2300" dirty="0"/>
          </a:p>
        </p:txBody>
      </p:sp>
      <p:sp>
        <p:nvSpPr>
          <p:cNvPr id="19" name="Text 12"/>
          <p:cNvSpPr/>
          <p:nvPr/>
        </p:nvSpPr>
        <p:spPr>
          <a:xfrm>
            <a:off x="7005995" y="7246858"/>
            <a:ext cx="6836450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bots and coordinated misinformation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79502"/>
            <a:ext cx="6508075" cy="774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🔧</a:t>
            </a:r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Real-World Use Cases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212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PolitiFact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2010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verifies political claims with rapid fact checks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0212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Meta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62010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Removed 1.5 billion fake accounts in Q1 2023 using AI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0212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X (Twitter)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62010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Lowered misinformation spread by 48% with advanced AI tools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9861"/>
            <a:ext cx="7556421" cy="1518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⚔️</a:t>
            </a:r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Chaos-Causing Fake News Examples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535341" y="2649022"/>
            <a:ext cx="30480" cy="4790599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14408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9041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56747" y="2936081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669411" y="2875836"/>
            <a:ext cx="371713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Political Assassination Hoax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669411" y="338399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False claim of PM Modi's assassination causing mass panic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69558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455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56747" y="448758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7669411" y="4427339"/>
            <a:ext cx="410027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COVID Vaccine Disinformation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669411" y="493549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Fabricated study causing vaccine hesitancy and protests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24709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600717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56747" y="603908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7669411" y="5978843"/>
            <a:ext cx="39706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Cross-Border Terrorism Claim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7669411" y="6487001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Unfounded Chinese intelligence terrorism plot spreading fear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68793"/>
            <a:ext cx="6603921" cy="774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🔬</a:t>
            </a:r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Novelty of Our Project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1388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0347" y="3170753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3138845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Multimodal Agent Pipeline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401907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First-of-its-kind tech combines OCR, image reasoning, and search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388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62024" y="3170753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3138845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Open and Transparent AI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401907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Builds user trust with transparent operations and explanations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897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0347" y="5621655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spc="-56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55897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Designed for Scale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60979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local languages and critical thinking education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1107"/>
            <a:ext cx="6170533" cy="774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📊</a:t>
            </a:r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System Architecture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3853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Text/Image Input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275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OCR if image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697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Search (DuckDuckGo, Wikipedia)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118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GPT-based Agent Analysis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540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Verdict: Fake / Real / Uncertain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9629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Explanation Output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853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LangChain agents &amp; LLMs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8275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OpenAI GPT-4 &amp; GPT-3.5 Turbo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2697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 UI interface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7118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PIL, Tesseract OCR, DuckDuckGo, Wikipedia APIs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21631"/>
            <a:ext cx="5954197" cy="774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📉</a:t>
            </a:r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Impact Areas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4636532"/>
            <a:ext cx="6408063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870966"/>
            <a:ext cx="307026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Journalism Verification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537912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reporters with instant fact-checking tools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636532"/>
            <a:ext cx="6408063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3101" y="48709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Political Monitoring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663101" y="537912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Tracking misinformation during elections in real time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203275"/>
            <a:ext cx="6408063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437709"/>
            <a:ext cx="304680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 Misinformation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694586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Detecting and stopping dangerous false health claims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203275"/>
            <a:ext cx="6408063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63101" y="64377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Messaging Apps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663101" y="694586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Fact-checking bots for WhatsApp, Telegram platforms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2025-04-23T09:50:03Z</dcterms:created>
  <dcterms:modified xsi:type="dcterms:W3CDTF">2025-04-23T09:50:03Z</dcterms:modified>
</cp:coreProperties>
</file>